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2"/>
    <p:restoredTop sz="94659"/>
  </p:normalViewPr>
  <p:slideViewPr>
    <p:cSldViewPr snapToGrid="0" snapToObjects="1">
      <p:cViewPr varScale="1">
        <p:scale>
          <a:sx n="77" d="100"/>
          <a:sy n="77" d="100"/>
        </p:scale>
        <p:origin x="56" y="8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01896-6CF7-2C41-93D6-0A99EA6A6120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C63E7-801A-EC48-91D1-A1302612C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2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19032" y="753159"/>
            <a:ext cx="329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latin typeface="MS PGothic" charset="-128"/>
                <a:ea typeface="MS PGothic" charset="-128"/>
                <a:cs typeface="MS PGothic" charset="-128"/>
              </a:rPr>
              <a:t>発表者氏名</a:t>
            </a:r>
            <a:endParaRPr kumimoji="1" lang="en-US" altLang="ja-JP" sz="2400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7844" y="167685"/>
            <a:ext cx="5942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>
                <a:latin typeface="MS PGothic" charset="-128"/>
                <a:ea typeface="MS PGothic" charset="-128"/>
                <a:cs typeface="MS PGothic" charset="-128"/>
              </a:rPr>
              <a:t>研究タイトル</a:t>
            </a:r>
            <a:endParaRPr lang="en-US" altLang="ja-JP" sz="3200" b="1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45979" y="1138005"/>
            <a:ext cx="2852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>
                <a:latin typeface="MS PGothic" charset="-128"/>
                <a:ea typeface="MS PGothic" charset="-128"/>
                <a:cs typeface="MS PGothic" charset="-128"/>
              </a:rPr>
              <a:t>名大院理　〇〇研究室　</a:t>
            </a:r>
            <a:r>
              <a:rPr lang="en-US" altLang="ja-JP" b="1" dirty="0">
                <a:latin typeface="MS PGothic" charset="-128"/>
                <a:ea typeface="MS PGothic" charset="-128"/>
                <a:cs typeface="MS PGothic" charset="-128"/>
              </a:rPr>
              <a:t>D1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81775" y="1481745"/>
            <a:ext cx="8958147" cy="22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CFDD6F-2B77-E24B-A1BB-8EA44C65941B}"/>
              </a:ext>
            </a:extLst>
          </p:cNvPr>
          <p:cNvSpPr txBox="1"/>
          <p:nvPr/>
        </p:nvSpPr>
        <p:spPr>
          <a:xfrm>
            <a:off x="0" y="128971"/>
            <a:ext cx="24603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solidFill>
                  <a:srgbClr val="FF0000"/>
                </a:solidFill>
                <a:latin typeface="MS PGothic" charset="-128"/>
                <a:ea typeface="MS PGothic" charset="-128"/>
                <a:cs typeface="MS PGothic" charset="-128"/>
              </a:rPr>
              <a:t>P-XX(</a:t>
            </a:r>
            <a:r>
              <a:rPr lang="ja-JP" altLang="en-US" sz="3200" b="1">
                <a:solidFill>
                  <a:srgbClr val="FF0000"/>
                </a:solidFill>
                <a:latin typeface="MS PGothic" charset="-128"/>
                <a:ea typeface="MS PGothic" charset="-128"/>
                <a:cs typeface="MS PGothic" charset="-128"/>
              </a:rPr>
              <a:t>こちらで記入</a:t>
            </a:r>
            <a:r>
              <a:rPr lang="en-US" altLang="ja-JP" sz="3200" b="1" dirty="0">
                <a:solidFill>
                  <a:srgbClr val="FF0000"/>
                </a:solidFill>
                <a:latin typeface="MS PGothic" charset="-128"/>
                <a:ea typeface="MS PGothic" charset="-128"/>
                <a:cs typeface="MS PGothic" charset="-128"/>
              </a:rPr>
              <a:t>)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2313640-AA6B-AD4E-AC73-7483CD0BD57A}"/>
              </a:ext>
            </a:extLst>
          </p:cNvPr>
          <p:cNvSpPr/>
          <p:nvPr/>
        </p:nvSpPr>
        <p:spPr>
          <a:xfrm>
            <a:off x="81775" y="4744454"/>
            <a:ext cx="3530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カーボンナノベルト</a:t>
            </a:r>
            <a:r>
              <a:rPr lang="en-US" altLang="ja-JP" sz="1600" b="1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(CNB)</a:t>
            </a:r>
            <a:r>
              <a:rPr lang="en-US" altLang="ja-JP" sz="1600" b="1" baseline="300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[1]</a:t>
            </a:r>
            <a:endParaRPr lang="en-US" altLang="ja-JP" sz="1600" b="1" dirty="0">
              <a:latin typeface="Hiragino Kaku Gothic Pro W3" panose="020B0300000000000000" pitchFamily="34" charset="-128"/>
              <a:ea typeface="Hiragino Kaku Gothic Pro W3" panose="020B0300000000000000" pitchFamily="34" charset="-128"/>
              <a:cs typeface="MS PGothic" charset="-128"/>
            </a:endParaRPr>
          </a:p>
          <a:p>
            <a:pPr algn="just"/>
            <a:r>
              <a:rPr lang="ja-JP" altLang="en-US" sz="160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カーボンナノチューブの部分構造。</a:t>
            </a:r>
            <a:r>
              <a:rPr lang="en-US" altLang="ja-JP" sz="16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2017</a:t>
            </a:r>
            <a:r>
              <a:rPr lang="ja-JP" altLang="en-US" sz="160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年に当研究室によって、世界で初めて合成された分子。</a:t>
            </a:r>
            <a:endParaRPr lang="en-US" altLang="ja-JP" sz="1600" dirty="0">
              <a:latin typeface="Hiragino Kaku Gothic Pro W3" panose="020B0300000000000000" pitchFamily="34" charset="-128"/>
              <a:ea typeface="Hiragino Kaku Gothic Pro W3" panose="020B0300000000000000" pitchFamily="34" charset="-128"/>
              <a:cs typeface="MS PGothic" charset="-128"/>
            </a:endParaRPr>
          </a:p>
        </p:txBody>
      </p:sp>
      <p:sp>
        <p:nvSpPr>
          <p:cNvPr id="12" name="右矢印 11">
            <a:extLst>
              <a:ext uri="{FF2B5EF4-FFF2-40B4-BE49-F238E27FC236}">
                <a16:creationId xmlns:a16="http://schemas.microsoft.com/office/drawing/2014/main" id="{2073D3F0-1FEB-5943-97DA-5311F69FA5E4}"/>
              </a:ext>
            </a:extLst>
          </p:cNvPr>
          <p:cNvSpPr/>
          <p:nvPr/>
        </p:nvSpPr>
        <p:spPr>
          <a:xfrm>
            <a:off x="3277797" y="3514776"/>
            <a:ext cx="1948516" cy="522651"/>
          </a:xfrm>
          <a:prstGeom prst="rightArrow">
            <a:avLst>
              <a:gd name="adj1" fmla="val 50000"/>
              <a:gd name="adj2" fmla="val 116801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E0F61A8-F23E-6B4A-AC64-C0B24AAA20B4}"/>
              </a:ext>
            </a:extLst>
          </p:cNvPr>
          <p:cNvSpPr/>
          <p:nvPr/>
        </p:nvSpPr>
        <p:spPr>
          <a:xfrm>
            <a:off x="5156281" y="5049812"/>
            <a:ext cx="37878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シクロイプチセン</a:t>
            </a:r>
            <a:r>
              <a:rPr lang="en-US" altLang="ja-JP" sz="1600" b="1" baseline="300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[2]</a:t>
            </a:r>
          </a:p>
          <a:p>
            <a:pPr algn="just"/>
            <a:r>
              <a:rPr lang="ja-JP" altLang="en-US" sz="1600"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トリプチセンが環状に繋がった分子。三次元上に広がったユニークな構造を有する。</a:t>
            </a:r>
            <a:endParaRPr lang="en-US" altLang="ja-JP" sz="1600" dirty="0">
              <a:latin typeface="Hiragino Kaku Gothic Pro W3" panose="020B0300000000000000" pitchFamily="34" charset="-128"/>
              <a:ea typeface="Hiragino Kaku Gothic Pro W3" panose="020B0300000000000000" pitchFamily="34" charset="-128"/>
              <a:cs typeface="MS PGothic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18F2E76-E5D6-CD43-A484-E3836CEA969D}"/>
              </a:ext>
            </a:extLst>
          </p:cNvPr>
          <p:cNvSpPr/>
          <p:nvPr/>
        </p:nvSpPr>
        <p:spPr>
          <a:xfrm>
            <a:off x="3203126" y="6165119"/>
            <a:ext cx="62954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[1] (a)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Povie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G.;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Segawa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Y.; Nishihara, T.;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Miyauchi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Y.;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Itami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K. </a:t>
            </a:r>
            <a:r>
              <a:rPr lang="en-US" altLang="ja-JP" sz="1000" i="1" dirty="0">
                <a:latin typeface="Helvetica" pitchFamily="2" charset="0"/>
                <a:ea typeface="MS PGothic" charset="-128"/>
                <a:cs typeface="MS PGothic" charset="-128"/>
              </a:rPr>
              <a:t>Science </a:t>
            </a:r>
            <a:r>
              <a:rPr lang="en-US" altLang="ja-JP" sz="1000" b="1" dirty="0">
                <a:latin typeface="Helvetica" pitchFamily="2" charset="0"/>
                <a:ea typeface="MS PGothic" charset="-128"/>
                <a:cs typeface="MS PGothic" charset="-128"/>
              </a:rPr>
              <a:t>2017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</a:t>
            </a:r>
            <a:r>
              <a:rPr lang="en-US" altLang="ja-JP" sz="1000" i="1" dirty="0">
                <a:latin typeface="Helvetica" pitchFamily="2" charset="0"/>
                <a:ea typeface="MS PGothic" charset="-128"/>
                <a:cs typeface="MS PGothic" charset="-128"/>
              </a:rPr>
              <a:t>356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172. </a:t>
            </a:r>
          </a:p>
          <a:p>
            <a:pPr algn="just"/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     (b)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Povie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G.;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Segawa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Y.; Nishihara, T.;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Miyauchi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Y.;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Itami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K. </a:t>
            </a:r>
            <a:r>
              <a:rPr lang="en-US" altLang="ja-JP" sz="1000" i="1" dirty="0">
                <a:latin typeface="Helvetica" pitchFamily="2" charset="0"/>
                <a:ea typeface="MS PGothic" charset="-128"/>
                <a:cs typeface="MS PGothic" charset="-128"/>
              </a:rPr>
              <a:t>J. Am. Chem. Soc. </a:t>
            </a:r>
            <a:r>
              <a:rPr lang="en-US" altLang="ja-JP" sz="1000" b="1" dirty="0">
                <a:latin typeface="Helvetica" pitchFamily="2" charset="0"/>
                <a:ea typeface="MS PGothic" charset="-128"/>
                <a:cs typeface="MS PGothic" charset="-128"/>
              </a:rPr>
              <a:t>2018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</a:t>
            </a:r>
            <a:r>
              <a:rPr lang="en-US" altLang="ja-JP" sz="1000" i="1" dirty="0">
                <a:latin typeface="Helvetica" pitchFamily="2" charset="0"/>
                <a:ea typeface="MS PGothic" charset="-128"/>
                <a:cs typeface="MS PGothic" charset="-128"/>
              </a:rPr>
              <a:t>140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10054.</a:t>
            </a:r>
          </a:p>
          <a:p>
            <a:pPr algn="just"/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[2]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Shudo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H.;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Kuwayama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M.;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Segawa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Y.; </a:t>
            </a:r>
            <a:r>
              <a:rPr lang="en-US" altLang="ja-JP" sz="1000" dirty="0" err="1">
                <a:latin typeface="Helvetica" pitchFamily="2" charset="0"/>
                <a:ea typeface="MS PGothic" charset="-128"/>
                <a:cs typeface="MS PGothic" charset="-128"/>
              </a:rPr>
              <a:t>Itami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K. </a:t>
            </a:r>
            <a:r>
              <a:rPr lang="en-US" altLang="ja-JP" sz="1000" i="1" dirty="0">
                <a:latin typeface="Helvetica" pitchFamily="2" charset="0"/>
                <a:ea typeface="MS PGothic" charset="-128"/>
                <a:cs typeface="MS PGothic" charset="-128"/>
              </a:rPr>
              <a:t>Chem. Sci. </a:t>
            </a:r>
            <a:r>
              <a:rPr lang="en-US" altLang="ja-JP" sz="1000" b="1" dirty="0">
                <a:latin typeface="Helvetica" pitchFamily="2" charset="0"/>
                <a:ea typeface="MS PGothic" charset="-128"/>
                <a:cs typeface="MS PGothic" charset="-128"/>
              </a:rPr>
              <a:t>2020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</a:t>
            </a:r>
            <a:r>
              <a:rPr lang="en-US" altLang="ja-JP" sz="1000" i="1" dirty="0">
                <a:latin typeface="Helvetica" pitchFamily="2" charset="0"/>
                <a:ea typeface="MS PGothic" charset="-128"/>
                <a:cs typeface="MS PGothic" charset="-128"/>
              </a:rPr>
              <a:t>11</a:t>
            </a:r>
            <a:r>
              <a:rPr lang="en-US" altLang="ja-JP" sz="1000" dirty="0">
                <a:latin typeface="Helvetica" pitchFamily="2" charset="0"/>
                <a:ea typeface="MS PGothic" charset="-128"/>
                <a:cs typeface="MS PGothic" charset="-128"/>
              </a:rPr>
              <a:t>, 6775. 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E4119B5-0715-1043-88A9-B3014F3B68E4}"/>
              </a:ext>
            </a:extLst>
          </p:cNvPr>
          <p:cNvSpPr/>
          <p:nvPr/>
        </p:nvSpPr>
        <p:spPr>
          <a:xfrm>
            <a:off x="2677270" y="2807749"/>
            <a:ext cx="2821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b="1" dirty="0">
                <a:solidFill>
                  <a:srgbClr val="9411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One-shot six-fold</a:t>
            </a:r>
          </a:p>
          <a:p>
            <a:pPr algn="ctr"/>
            <a:r>
              <a:rPr lang="en-US" altLang="ja-JP" b="1" dirty="0">
                <a:solidFill>
                  <a:srgbClr val="9411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Diels–Alder</a:t>
            </a:r>
            <a:r>
              <a:rPr lang="ja-JP" altLang="en-US" b="1">
                <a:solidFill>
                  <a:srgbClr val="9411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MS PGothic" charset="-128"/>
              </a:rPr>
              <a:t>反応</a:t>
            </a:r>
            <a:endParaRPr lang="en-US" altLang="ja-JP" b="1" dirty="0">
              <a:solidFill>
                <a:srgbClr val="941100"/>
              </a:solidFill>
              <a:latin typeface="Hiragino Kaku Gothic Pro W3" panose="020B0300000000000000" pitchFamily="34" charset="-128"/>
              <a:ea typeface="Hiragino Kaku Gothic Pro W3" panose="020B0300000000000000" pitchFamily="34" charset="-128"/>
              <a:cs typeface="MS P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9251DD5-13CB-AC41-A91D-8F610AC15DB6}"/>
              </a:ext>
            </a:extLst>
          </p:cNvPr>
          <p:cNvSpPr/>
          <p:nvPr/>
        </p:nvSpPr>
        <p:spPr>
          <a:xfrm>
            <a:off x="214488" y="1603911"/>
            <a:ext cx="203132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chemeClr val="bg1">
                    <a:lumMod val="75000"/>
                  </a:schemeClr>
                </a:solidFill>
                <a:latin typeface="MS PGothic" charset="-128"/>
                <a:ea typeface="MS PGothic" charset="-128"/>
                <a:cs typeface="MS PGothic" charset="-128"/>
              </a:rPr>
              <a:t>説明図（以下自由）</a:t>
            </a:r>
            <a:endParaRPr lang="en-US" altLang="ja-JP" b="1" dirty="0">
              <a:solidFill>
                <a:schemeClr val="bg1">
                  <a:lumMod val="75000"/>
                </a:schemeClr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860E51B-24AC-A246-BDDC-CB3CD88FB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6" y="2535029"/>
            <a:ext cx="2018541" cy="195595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94CE054-709E-ED44-A573-F1E8C2598D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501" y="1960104"/>
            <a:ext cx="3243431" cy="291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11197"/>
      </p:ext>
    </p:extLst>
  </p:cSld>
  <p:clrMapOvr>
    <a:masterClrMapping/>
  </p:clrMapOvr>
</p:sld>
</file>

<file path=ppt/theme/theme1.xml><?xml version="1.0" encoding="utf-8"?>
<a:theme xmlns:a="http://schemas.openxmlformats.org/drawingml/2006/main" name="4-3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-3" id="{EC92691C-241C-9147-85CF-C5F208D095C3}" vid="{E93E7103-BB1F-5843-90E4-D024D62A49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4-3</Template>
  <TotalTime>557</TotalTime>
  <Words>172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Kaku Gothic Pro W3</vt:lpstr>
      <vt:lpstr>MS PGothic</vt:lpstr>
      <vt:lpstr>Arial</vt:lpstr>
      <vt:lpstr>Calibri</vt:lpstr>
      <vt:lpstr>Calibri Light</vt:lpstr>
      <vt:lpstr>Helvetica</vt:lpstr>
      <vt:lpstr>4-3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 裕</dc:creator>
  <cp:lastModifiedBy>GTR 01</cp:lastModifiedBy>
  <cp:revision>38</cp:revision>
  <cp:lastPrinted>2019-11-21T08:40:34Z</cp:lastPrinted>
  <dcterms:created xsi:type="dcterms:W3CDTF">2018-12-18T02:20:36Z</dcterms:created>
  <dcterms:modified xsi:type="dcterms:W3CDTF">2021-11-09T02:17:07Z</dcterms:modified>
</cp:coreProperties>
</file>